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435" r:id="rId2"/>
    <p:sldId id="421" r:id="rId3"/>
    <p:sldId id="442" r:id="rId4"/>
    <p:sldId id="443" r:id="rId5"/>
    <p:sldId id="437" r:id="rId6"/>
    <p:sldId id="444" r:id="rId7"/>
    <p:sldId id="439" r:id="rId8"/>
    <p:sldId id="425" r:id="rId9"/>
    <p:sldId id="417" r:id="rId10"/>
    <p:sldId id="418" r:id="rId11"/>
    <p:sldId id="445" r:id="rId12"/>
    <p:sldId id="446" r:id="rId13"/>
    <p:sldId id="44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10" userDrawn="1">
          <p15:clr>
            <a:srgbClr val="A4A3A4"/>
          </p15:clr>
        </p15:guide>
        <p15:guide id="2" orient="horz" pos="2024" userDrawn="1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gnė Mačėnaitė" initials="AM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AEB4"/>
    <a:srgbClr val="7498A0"/>
    <a:srgbClr val="325A5C"/>
    <a:srgbClr val="333333"/>
    <a:srgbClr val="6C62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52" autoAdjust="0"/>
    <p:restoredTop sz="96866" autoAdjust="0"/>
  </p:normalViewPr>
  <p:slideViewPr>
    <p:cSldViewPr snapToGrid="0">
      <p:cViewPr varScale="1">
        <p:scale>
          <a:sx n="97" d="100"/>
          <a:sy n="97" d="100"/>
        </p:scale>
        <p:origin x="108" y="948"/>
      </p:cViewPr>
      <p:guideLst>
        <p:guide orient="horz" pos="4110"/>
        <p:guide orient="horz" pos="2024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-2952" y="-8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40D81B-88F1-49A2-9028-A4D41FE78E34}" type="datetimeFigureOut">
              <a:rPr lang="lt-LT" smtClean="0"/>
              <a:t>2017.10.11</a:t>
            </a:fld>
            <a:endParaRPr lang="lt-LT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B167D7-EFB9-43F9-9AC1-D2389581F3AA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861512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167D7-EFB9-43F9-9AC1-D2389581F3AA}" type="slidenum">
              <a:rPr lang="lt-LT" smtClean="0"/>
              <a:t>3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07195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167D7-EFB9-43F9-9AC1-D2389581F3AA}" type="slidenum">
              <a:rPr lang="lt-LT" smtClean="0"/>
              <a:t>4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718048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167D7-EFB9-43F9-9AC1-D2389581F3AA}" type="slidenum">
              <a:rPr lang="lt-LT" smtClean="0"/>
              <a:t>12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362329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C044-C042-4076-8FCE-6493503A1354}" type="datetimeFigureOut">
              <a:rPr lang="en-US" smtClean="0"/>
              <a:t>10/11/2017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216B-D161-4C55-BBAD-4A7AF91227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590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C044-C042-4076-8FCE-6493503A1354}" type="datetimeFigureOut">
              <a:rPr lang="en-US" smtClean="0"/>
              <a:t>10/11/2017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216B-D161-4C55-BBAD-4A7AF91227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490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C044-C042-4076-8FCE-6493503A1354}" type="datetimeFigureOut">
              <a:rPr lang="en-US" smtClean="0"/>
              <a:t>10/11/2017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216B-D161-4C55-BBAD-4A7AF91227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006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C044-C042-4076-8FCE-6493503A1354}" type="datetimeFigureOut">
              <a:rPr lang="en-US" smtClean="0"/>
              <a:t>10/11/2017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216B-D161-4C55-BBAD-4A7AF91227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815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C044-C042-4076-8FCE-6493503A1354}" type="datetimeFigureOut">
              <a:rPr lang="en-US" smtClean="0"/>
              <a:t>10/11/2017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216B-D161-4C55-BBAD-4A7AF91227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163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C044-C042-4076-8FCE-6493503A1354}" type="datetimeFigureOut">
              <a:rPr lang="en-US" smtClean="0"/>
              <a:t>10/11/2017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216B-D161-4C55-BBAD-4A7AF91227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397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C044-C042-4076-8FCE-6493503A1354}" type="datetimeFigureOut">
              <a:rPr lang="en-US" smtClean="0"/>
              <a:t>10/11/2017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216B-D161-4C55-BBAD-4A7AF91227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3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5803" y="6632528"/>
            <a:ext cx="1293701" cy="12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143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C044-C042-4076-8FCE-6493503A1354}" type="datetimeFigureOut">
              <a:rPr lang="en-US" smtClean="0"/>
              <a:t>10/11/2017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216B-D161-4C55-BBAD-4A7AF91227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535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C044-C042-4076-8FCE-6493503A1354}" type="datetimeFigureOut">
              <a:rPr lang="en-US" smtClean="0"/>
              <a:t>10/11/2017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216B-D161-4C55-BBAD-4A7AF91227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137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C044-C042-4076-8FCE-6493503A1354}" type="datetimeFigureOut">
              <a:rPr lang="en-US" smtClean="0"/>
              <a:t>10/11/2017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216B-D161-4C55-BBAD-4A7AF91227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074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FC044-C042-4076-8FCE-6493503A1354}" type="datetimeFigureOut">
              <a:rPr lang="en-US" smtClean="0"/>
              <a:t>10/11/2017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A216B-D161-4C55-BBAD-4A7AF91227D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7993" y="6604934"/>
            <a:ext cx="1448647" cy="13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148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30.emf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7" Type="http://schemas.openxmlformats.org/officeDocument/2006/relationships/image" Target="../media/image20.e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7570" y="6331193"/>
            <a:ext cx="1768980" cy="16434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-14990"/>
            <a:ext cx="12192000" cy="687299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1745"/>
          <a:stretch/>
        </p:blipFill>
        <p:spPr>
          <a:xfrm rot="5400000">
            <a:off x="-793533" y="2155758"/>
            <a:ext cx="6919993" cy="2454510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6202049" y="1318622"/>
            <a:ext cx="4370717" cy="157528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</a:t>
            </a: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6611289" y="2855407"/>
            <a:ext cx="3509308" cy="551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CHAIRS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7570" y="6316203"/>
            <a:ext cx="1768980" cy="164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588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3653" y="362383"/>
            <a:ext cx="70678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</a:pP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</a:t>
            </a:r>
            <a:r>
              <a:rPr lang="lt-LT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309" y="1273193"/>
            <a:ext cx="3063600" cy="306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619" y="1273193"/>
            <a:ext cx="3063600" cy="3063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25" y="1273193"/>
            <a:ext cx="3063600" cy="3063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35" y="1273193"/>
            <a:ext cx="3063600" cy="3063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061" y="4842661"/>
            <a:ext cx="1364898" cy="13648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163" y="4842661"/>
            <a:ext cx="1364898" cy="13648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414" y="4842661"/>
            <a:ext cx="1364898" cy="136489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53" y="4842661"/>
            <a:ext cx="1364898" cy="136489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03653" y="6163371"/>
            <a:ext cx="21069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</a:pPr>
            <a:r>
              <a:rPr lang="lt-LT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ixed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armrests</a:t>
            </a:r>
            <a:endParaRPr lang="en-GB" sz="11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17276" y="6185465"/>
            <a:ext cx="37481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1200"/>
              </a:spcAft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2D and 3D adjustable armrests</a:t>
            </a:r>
            <a:endParaRPr lang="en-GB" sz="11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05168" y="6163371"/>
            <a:ext cx="13685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Headrest</a:t>
            </a:r>
            <a:endParaRPr lang="en-GB" sz="11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0"/>
          <a:srcRect l="26441" t="6642" r="27418" b="6649"/>
          <a:stretch/>
        </p:blipFill>
        <p:spPr>
          <a:xfrm>
            <a:off x="7017129" y="4842661"/>
            <a:ext cx="944598" cy="127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68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2" t="4667" r="22368" b="8445"/>
          <a:stretch/>
        </p:blipFill>
        <p:spPr>
          <a:xfrm>
            <a:off x="4937760" y="0"/>
            <a:ext cx="7254240" cy="65218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7" r="11111"/>
          <a:stretch/>
        </p:blipFill>
        <p:spPr>
          <a:xfrm>
            <a:off x="807720" y="1325880"/>
            <a:ext cx="3291840" cy="432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46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89" b="8483"/>
          <a:stretch/>
        </p:blipFill>
        <p:spPr>
          <a:xfrm>
            <a:off x="0" y="-68239"/>
            <a:ext cx="12192000" cy="658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729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482" y="6072095"/>
            <a:ext cx="3158765" cy="293464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37065" y="1458095"/>
            <a:ext cx="12154936" cy="2977980"/>
            <a:chOff x="37065" y="1297458"/>
            <a:chExt cx="12154936" cy="297798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09" r="-974" b="-2680"/>
            <a:stretch/>
          </p:blipFill>
          <p:spPr>
            <a:xfrm>
              <a:off x="37065" y="1297458"/>
              <a:ext cx="12154936" cy="161295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09" r="-974"/>
            <a:stretch/>
          </p:blipFill>
          <p:spPr>
            <a:xfrm>
              <a:off x="37065" y="2900756"/>
              <a:ext cx="12154936" cy="13746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45475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67" b="10227"/>
          <a:stretch/>
        </p:blipFill>
        <p:spPr>
          <a:xfrm>
            <a:off x="0" y="-75501"/>
            <a:ext cx="12192000" cy="69460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714" y="1765898"/>
            <a:ext cx="2681959" cy="2668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491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42" b="8985"/>
          <a:stretch/>
        </p:blipFill>
        <p:spPr>
          <a:xfrm>
            <a:off x="0" y="0"/>
            <a:ext cx="12192000" cy="641444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323235" y="4836178"/>
            <a:ext cx="87277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Ergonomic</a:t>
            </a:r>
            <a:r>
              <a:rPr lang="lt-L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features</a:t>
            </a:r>
            <a:r>
              <a:rPr lang="lt-L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</a:t>
            </a:r>
            <a:r>
              <a:rPr lang="en-GB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unctionality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unique design to create more comfortable and productive workplace. </a:t>
            </a:r>
            <a:endParaRPr lang="lt-LT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43732" y="4161247"/>
            <a:ext cx="27957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</a:t>
            </a:r>
          </a:p>
        </p:txBody>
      </p:sp>
      <p:sp>
        <p:nvSpPr>
          <p:cNvPr id="6" name="Rectangle 5"/>
          <p:cNvSpPr/>
          <p:nvPr/>
        </p:nvSpPr>
        <p:spPr>
          <a:xfrm>
            <a:off x="3345435" y="5878412"/>
            <a:ext cx="78153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Baldanzi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Novelli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Designers” |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Italy</a:t>
            </a:r>
            <a:endParaRPr lang="lt-LT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60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109" t="1" b="-1745"/>
          <a:stretch/>
        </p:blipFill>
        <p:spPr>
          <a:xfrm rot="5400000">
            <a:off x="-706691" y="2101751"/>
            <a:ext cx="6755601" cy="2552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2328798"/>
            <a:ext cx="3352800" cy="419392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8741" y="1004223"/>
            <a:ext cx="4490169" cy="3645569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“The inspiration for this product was born from the desire to create a simple but very versatile chair. In addition, we felt the need to give this product a decisive character – an element defining its identity.”</a:t>
            </a:r>
            <a:endParaRPr lang="en-US" sz="2400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29853" y="4989650"/>
            <a:ext cx="39972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Baldanzi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Novelli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Designers</a:t>
            </a:r>
            <a:endParaRPr lang="en-GB" sz="2000" b="1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7587" y="1079508"/>
            <a:ext cx="3603897" cy="352297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81652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272612" y="1484877"/>
            <a:ext cx="447335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lumbar support made from </a:t>
            </a:r>
          </a:p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transparent silicon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adapts to the shape of the back for your exceptional comfort.</a:t>
            </a:r>
          </a:p>
        </p:txBody>
      </p:sp>
      <p:sp>
        <p:nvSpPr>
          <p:cNvPr id="3" name="Rectangle 2"/>
          <p:cNvSpPr/>
          <p:nvPr/>
        </p:nvSpPr>
        <p:spPr>
          <a:xfrm>
            <a:off x="6272612" y="4224023"/>
            <a:ext cx="52606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“Clear as the wind setting the sails in the sea or making the tree leaves tremble.”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Baldanzi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Novelli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Designers</a:t>
            </a:r>
            <a:endParaRPr lang="en-GB" sz="1600" b="1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8" t="23466" r="8613" b="13297"/>
          <a:stretch/>
        </p:blipFill>
        <p:spPr>
          <a:xfrm>
            <a:off x="0" y="-45720"/>
            <a:ext cx="5675975" cy="690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933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xmlns="" id="{11AC8A8F-CFE3-4DD3-8564-E3EBAEA89C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26" t="234" b="2643"/>
          <a:stretch/>
        </p:blipFill>
        <p:spPr>
          <a:xfrm>
            <a:off x="4953000" y="-28934"/>
            <a:ext cx="7239000" cy="647545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96066" y="637483"/>
            <a:ext cx="39673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knitted</a:t>
            </a:r>
            <a:r>
              <a:rPr lang="lt-LT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mesh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backrest</a:t>
            </a:r>
          </a:p>
          <a:p>
            <a:endParaRPr lang="en-GB" sz="3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6" r="11067"/>
          <a:stretch/>
        </p:blipFill>
        <p:spPr>
          <a:xfrm>
            <a:off x="899160" y="1965960"/>
            <a:ext cx="3281178" cy="413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00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59162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9163" y="1776549"/>
            <a:ext cx="7513638" cy="442576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Unique design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lt-LT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xclusively</a:t>
            </a:r>
            <a:r>
              <a:rPr lang="lt-L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designed</a:t>
            </a:r>
            <a:r>
              <a:rPr lang="lt-L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Baldanzi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Novelli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designers.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corner stitches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sleek look.</a:t>
            </a:r>
            <a:r>
              <a:rPr lang="lt-L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t-L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Enchanced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ergonomics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lumbar support by tightening mesh area for a full comfort of your back.</a:t>
            </a:r>
            <a:r>
              <a:rPr lang="lt-L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t-L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Zero </a:t>
            </a:r>
            <a:r>
              <a:rPr lang="en-US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</a:t>
            </a:r>
            <a:r>
              <a:rPr lang="lt-LT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Knitted mesh is just right size for the backrest frame. No cut-offs during the production.</a:t>
            </a:r>
            <a:endParaRPr lang="lt-LT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C826860-48EA-4632-A530-BDA13EAA7237}"/>
              </a:ext>
            </a:extLst>
          </p:cNvPr>
          <p:cNvSpPr/>
          <p:nvPr/>
        </p:nvSpPr>
        <p:spPr>
          <a:xfrm>
            <a:off x="3391335" y="306682"/>
            <a:ext cx="39866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 </a:t>
            </a:r>
            <a:r>
              <a:rPr lang="lt-LT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knitted</a:t>
            </a:r>
            <a:r>
              <a:rPr lang="lt-LT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mesh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089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5884188" y="534724"/>
            <a:ext cx="39110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 to adjust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5" r="5556"/>
          <a:stretch/>
        </p:blipFill>
        <p:spPr>
          <a:xfrm>
            <a:off x="104392" y="138896"/>
            <a:ext cx="5262861" cy="6350804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6160939" y="3565587"/>
            <a:ext cx="1631323" cy="1583189"/>
            <a:chOff x="6798504" y="4184373"/>
            <a:chExt cx="1631323" cy="1583189"/>
          </a:xfrm>
        </p:grpSpPr>
        <p:sp>
          <p:nvSpPr>
            <p:cNvPr id="12" name="Rectangle 11"/>
            <p:cNvSpPr/>
            <p:nvPr/>
          </p:nvSpPr>
          <p:spPr>
            <a:xfrm>
              <a:off x="6798504" y="5244342"/>
              <a:ext cx="163132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lt-LT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SYNCHRONOU</a:t>
              </a: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 </a:t>
              </a:r>
              <a:r>
                <a:rPr lang="lt-LT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MECHANISM</a:t>
              </a:r>
              <a:endPara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7896" y="4184373"/>
              <a:ext cx="1152537" cy="1080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" name="Group 6"/>
          <p:cNvGrpSpPr/>
          <p:nvPr/>
        </p:nvGrpSpPr>
        <p:grpSpPr>
          <a:xfrm>
            <a:off x="8031654" y="3565587"/>
            <a:ext cx="2030460" cy="1583189"/>
            <a:chOff x="8780026" y="4184373"/>
            <a:chExt cx="2030460" cy="1583189"/>
          </a:xfrm>
        </p:grpSpPr>
        <p:sp>
          <p:nvSpPr>
            <p:cNvPr id="13" name="Rectangle 12"/>
            <p:cNvSpPr/>
            <p:nvPr/>
          </p:nvSpPr>
          <p:spPr>
            <a:xfrm>
              <a:off x="8780026" y="5244342"/>
              <a:ext cx="203046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lt-LT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WEIGHT-SENSITIVE</a:t>
              </a:r>
            </a:p>
            <a:p>
              <a:pPr algn="ctr"/>
              <a:r>
                <a:rPr lang="lt-LT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MECHANISM</a:t>
              </a:r>
              <a:endPara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34487" y="4184373"/>
              <a:ext cx="1121538" cy="1080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" name="Group 1"/>
          <p:cNvGrpSpPr/>
          <p:nvPr/>
        </p:nvGrpSpPr>
        <p:grpSpPr>
          <a:xfrm>
            <a:off x="5120570" y="1736567"/>
            <a:ext cx="1384873" cy="1781853"/>
            <a:chOff x="5806096" y="2229439"/>
            <a:chExt cx="1384873" cy="1781853"/>
          </a:xfrm>
        </p:grpSpPr>
        <p:sp>
          <p:nvSpPr>
            <p:cNvPr id="9" name="Rectangle 8"/>
            <p:cNvSpPr/>
            <p:nvPr/>
          </p:nvSpPr>
          <p:spPr>
            <a:xfrm>
              <a:off x="5806096" y="3272628"/>
              <a:ext cx="1384873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ADJUSTABLE LUMBAR SUPPORT</a:t>
              </a:r>
              <a:endPara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5432" y="2229439"/>
              <a:ext cx="1040294" cy="1080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" name="Group 3"/>
          <p:cNvGrpSpPr/>
          <p:nvPr/>
        </p:nvGrpSpPr>
        <p:grpSpPr>
          <a:xfrm>
            <a:off x="7099826" y="1748440"/>
            <a:ext cx="1384873" cy="1565981"/>
            <a:chOff x="8014309" y="2229439"/>
            <a:chExt cx="1384873" cy="1565981"/>
          </a:xfrm>
        </p:grpSpPr>
        <p:sp>
          <p:nvSpPr>
            <p:cNvPr id="10" name="Rectangle 9"/>
            <p:cNvSpPr/>
            <p:nvPr/>
          </p:nvSpPr>
          <p:spPr>
            <a:xfrm>
              <a:off x="8014309" y="3272200"/>
              <a:ext cx="138487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lt-LT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SEAT DEPTH ADJUSTMENT</a:t>
              </a:r>
              <a:endPara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82746" y="2229439"/>
              <a:ext cx="1048000" cy="1080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" name="Group 4"/>
          <p:cNvGrpSpPr/>
          <p:nvPr/>
        </p:nvGrpSpPr>
        <p:grpSpPr>
          <a:xfrm>
            <a:off x="9078331" y="1699999"/>
            <a:ext cx="1631323" cy="1818421"/>
            <a:chOff x="9994824" y="2229439"/>
            <a:chExt cx="1631323" cy="1818421"/>
          </a:xfrm>
        </p:grpSpPr>
        <p:sp>
          <p:nvSpPr>
            <p:cNvPr id="11" name="Rectangle 10"/>
            <p:cNvSpPr/>
            <p:nvPr/>
          </p:nvSpPr>
          <p:spPr>
            <a:xfrm>
              <a:off x="9994824" y="3309196"/>
              <a:ext cx="1631323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2D</a:t>
              </a:r>
              <a:r>
                <a:rPr lang="lt-LT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/ 3D</a:t>
              </a: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ADJUSTABLE</a:t>
              </a:r>
            </a:p>
            <a:p>
              <a:pPr algn="ctr"/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ARMRESTS</a:t>
              </a:r>
              <a:endPara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0485" y="2229439"/>
              <a:ext cx="1080000" cy="108000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568279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53" b="17372"/>
          <a:stretch/>
        </p:blipFill>
        <p:spPr>
          <a:xfrm>
            <a:off x="599022" y="1249340"/>
            <a:ext cx="10555812" cy="505056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928166" y="992163"/>
            <a:ext cx="47558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Various combinations available to fulfil your needs.</a:t>
            </a:r>
            <a:endParaRPr lang="en-GB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8444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7997</TotalTime>
  <Words>177</Words>
  <Application>Microsoft Office PowerPoint</Application>
  <PresentationFormat>Widescreen</PresentationFormat>
  <Paragraphs>36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PLANA</dc:title>
  <dc:creator>Ieva Martūzaitė</dc:creator>
  <cp:lastModifiedBy>Monika Martišiūtė</cp:lastModifiedBy>
  <cp:revision>611</cp:revision>
  <dcterms:created xsi:type="dcterms:W3CDTF">2015-06-19T10:50:18Z</dcterms:created>
  <dcterms:modified xsi:type="dcterms:W3CDTF">2017-10-11T10:56:00Z</dcterms:modified>
</cp:coreProperties>
</file>