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92" r:id="rId2"/>
    <p:sldId id="385" r:id="rId3"/>
    <p:sldId id="390" r:id="rId4"/>
    <p:sldId id="34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nė Mačėnaitė" initials="A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98A0"/>
    <a:srgbClr val="92AEB4"/>
    <a:srgbClr val="325A5C"/>
    <a:srgbClr val="333333"/>
    <a:srgbClr val="6C62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952" autoAdjust="0"/>
    <p:restoredTop sz="96866" autoAdjust="0"/>
  </p:normalViewPr>
  <p:slideViewPr>
    <p:cSldViewPr snapToGrid="0">
      <p:cViewPr>
        <p:scale>
          <a:sx n="82" d="100"/>
          <a:sy n="82" d="100"/>
        </p:scale>
        <p:origin x="-1476" y="-8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0D81B-88F1-49A2-9028-A4D41FE78E34}" type="datetimeFigureOut">
              <a:rPr lang="lt-LT" smtClean="0"/>
              <a:t>2016.03.01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167D7-EFB9-43F9-9AC1-D2389581F3A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6151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167D7-EFB9-43F9-9AC1-D2389581F3AA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40844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71224-2B67-49BE-AE10-16809D535B77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77516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71224-2B67-49BE-AE10-16809D535B77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27693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590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490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6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815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63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97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143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35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37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7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FC044-C042-4076-8FCE-6493503A1354}" type="datetimeFigureOut">
              <a:rPr lang="en-US" smtClean="0"/>
              <a:t>3/1/2016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A216B-D161-4C55-BBAD-4A7AF91227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148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wmf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tiff"/><Relationship Id="rId5" Type="http://schemas.openxmlformats.org/officeDocument/2006/relationships/image" Target="../media/image5.wmf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7.jpe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47004"/>
            <a:ext cx="12192000" cy="691999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109" t="61148" b="-678"/>
          <a:stretch/>
        </p:blipFill>
        <p:spPr>
          <a:xfrm rot="5400000">
            <a:off x="-793533" y="2170748"/>
            <a:ext cx="6919993" cy="245451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320784" y="1518880"/>
            <a:ext cx="4370717" cy="15752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sz="8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COSY</a:t>
            </a:r>
            <a:endParaRPr lang="en-US"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822303" y="3520355"/>
            <a:ext cx="3509308" cy="5518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RECEPTION FURNITURE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268" y="6251102"/>
            <a:ext cx="1914458" cy="31830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print">
            <a:lum bright="80000" contras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5" b="25078"/>
          <a:stretch/>
        </p:blipFill>
        <p:spPr>
          <a:xfrm>
            <a:off x="-12700" y="2127932"/>
            <a:ext cx="4974614" cy="47427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 cstate="print">
            <a:lum bright="80000" contras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5" b="25078"/>
          <a:stretch/>
        </p:blipFill>
        <p:spPr>
          <a:xfrm>
            <a:off x="-10929" y="2126060"/>
            <a:ext cx="4974614" cy="47427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 cstate="print">
            <a:lum bright="80000" contras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5" b="25078"/>
          <a:stretch/>
        </p:blipFill>
        <p:spPr>
          <a:xfrm>
            <a:off x="-8991" y="2125541"/>
            <a:ext cx="4974614" cy="474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977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83120" y="1816912"/>
            <a:ext cx="31863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first impression is a lasting impression</a:t>
            </a:r>
            <a:r>
              <a:rPr lang="lt-LT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Clean, modern look with no sharp corners on the front side to make your office look welcoming, friendly and cosy for visitors.</a:t>
            </a:r>
            <a:endParaRPr lang="lt-LT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109" t="61148" b="-678"/>
          <a:stretch/>
        </p:blipFill>
        <p:spPr>
          <a:xfrm rot="5400000">
            <a:off x="3363821" y="2170748"/>
            <a:ext cx="6919993" cy="24545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803" y="6632528"/>
            <a:ext cx="1293701" cy="1201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7475220" cy="687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8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189" y="1319834"/>
            <a:ext cx="5119633" cy="49816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6039" y="2625317"/>
            <a:ext cx="4056882" cy="397219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7" t="88913" b="-678"/>
          <a:stretch/>
        </p:blipFill>
        <p:spPr>
          <a:xfrm>
            <a:off x="54605" y="9172"/>
            <a:ext cx="5598054" cy="7305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340" t="88913" r="1" b="-678"/>
          <a:stretch/>
        </p:blipFill>
        <p:spPr>
          <a:xfrm>
            <a:off x="5681234" y="1905"/>
            <a:ext cx="6405279" cy="73053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803" y="6632528"/>
            <a:ext cx="1293701" cy="12019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78825" y="1367880"/>
            <a:ext cx="65437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modesty panel </a:t>
            </a: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Supports and desktops </a:t>
            </a: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white melamine</a:t>
            </a: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(M1);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Plinth </a:t>
            </a: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polished </a:t>
            </a:r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aluminium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color HPL.</a:t>
            </a:r>
            <a:endParaRPr lang="lt-LT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656021" y="2708962"/>
            <a:ext cx="22022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Texture</a:t>
            </a:r>
            <a:r>
              <a:rPr lang="lt-LT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lt-LT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 </a:t>
            </a: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 Melamin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lt-LT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M1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9768166" y="3686619"/>
            <a:ext cx="1249863" cy="1062263"/>
            <a:chOff x="9669946" y="3655541"/>
            <a:chExt cx="1249863" cy="106226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70" t="32775" r="66975" b="43115"/>
            <a:stretch/>
          </p:blipFill>
          <p:spPr>
            <a:xfrm>
              <a:off x="9669947" y="3655541"/>
              <a:ext cx="1249862" cy="106226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9669946" y="3655541"/>
              <a:ext cx="1249863" cy="1062263"/>
            </a:xfrm>
            <a:prstGeom prst="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623473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482" y="6072095"/>
            <a:ext cx="3158765" cy="29346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7065" y="1458095"/>
            <a:ext cx="12154936" cy="2977980"/>
            <a:chOff x="37065" y="1297458"/>
            <a:chExt cx="12154936" cy="297798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09" t="74701" r="-974" b="-678"/>
            <a:stretch/>
          </p:blipFill>
          <p:spPr>
            <a:xfrm>
              <a:off x="37065" y="1297458"/>
              <a:ext cx="12154936" cy="16129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09" t="74701" r="-974" b="3160"/>
            <a:stretch/>
          </p:blipFill>
          <p:spPr>
            <a:xfrm>
              <a:off x="37065" y="2900756"/>
              <a:ext cx="12154936" cy="13746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3207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5589</TotalTime>
  <Words>44</Words>
  <Application>Microsoft Office PowerPoint</Application>
  <PresentationFormat>Custom</PresentationFormat>
  <Paragraphs>13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PLANA</dc:title>
  <dc:creator>Ieva Martūzaitė</dc:creator>
  <cp:lastModifiedBy>Birutė Palaimaitė</cp:lastModifiedBy>
  <cp:revision>425</cp:revision>
  <dcterms:created xsi:type="dcterms:W3CDTF">2015-06-19T10:50:18Z</dcterms:created>
  <dcterms:modified xsi:type="dcterms:W3CDTF">2016-03-01T08:09:50Z</dcterms:modified>
</cp:coreProperties>
</file>