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  <p:sldMasterId id="2147483660" r:id="rId2"/>
    <p:sldMasterId id="2147483673" r:id="rId3"/>
    <p:sldMasterId id="2147483676" r:id="rId4"/>
    <p:sldMasterId id="2147483675" r:id="rId5"/>
    <p:sldMasterId id="2147483674" r:id="rId6"/>
    <p:sldMasterId id="2147483648" r:id="rId7"/>
    <p:sldMasterId id="2147483653" r:id="rId8"/>
    <p:sldMasterId id="2147483656" r:id="rId9"/>
    <p:sldMasterId id="2147483664" r:id="rId10"/>
  </p:sldMasterIdLst>
  <p:notesMasterIdLst>
    <p:notesMasterId r:id="rId26"/>
  </p:notesMasterIdLst>
  <p:sldIdLst>
    <p:sldId id="1118" r:id="rId11"/>
    <p:sldId id="1255" r:id="rId12"/>
    <p:sldId id="1256" r:id="rId13"/>
    <p:sldId id="1257" r:id="rId14"/>
    <p:sldId id="1271" r:id="rId15"/>
    <p:sldId id="1236" r:id="rId16"/>
    <p:sldId id="1270" r:id="rId17"/>
    <p:sldId id="1267" r:id="rId18"/>
    <p:sldId id="1260" r:id="rId19"/>
    <p:sldId id="1268" r:id="rId20"/>
    <p:sldId id="1262" r:id="rId21"/>
    <p:sldId id="1263" r:id="rId22"/>
    <p:sldId id="1264" r:id="rId23"/>
    <p:sldId id="1242" r:id="rId24"/>
    <p:sldId id="1265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Roboto Light" panose="02000000000000000000" pitchFamily="2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4247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67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ė Mačėnaitė" initials="AM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CC6A4"/>
    <a:srgbClr val="A7CECF"/>
    <a:srgbClr val="82C991"/>
    <a:srgbClr val="7B8C9D"/>
    <a:srgbClr val="D9D9D9"/>
    <a:srgbClr val="F9F9FA"/>
    <a:srgbClr val="FCFCFD"/>
    <a:srgbClr val="FDFEFE"/>
    <a:srgbClr val="F8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2" autoAdjust="0"/>
    <p:restoredTop sz="89538" autoAdjust="0"/>
  </p:normalViewPr>
  <p:slideViewPr>
    <p:cSldViewPr>
      <p:cViewPr varScale="1">
        <p:scale>
          <a:sx n="66" d="100"/>
          <a:sy n="66" d="100"/>
        </p:scale>
        <p:origin x="624" y="66"/>
      </p:cViewPr>
      <p:guideLst>
        <p:guide orient="horz" pos="4110"/>
        <p:guide pos="7333"/>
        <p:guide pos="347"/>
        <p:guide orient="horz" pos="4247"/>
        <p:guide orient="horz" pos="3294"/>
        <p:guide pos="67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952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0D81B-88F1-49A2-9028-A4D41FE78E34}" type="datetimeFigureOut">
              <a:rPr lang="lt-LT" smtClean="0"/>
              <a:t>2019.04.05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67D7-EFB9-43F9-9AC1-D2389581F3A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151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381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519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56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231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298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1365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4861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91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598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167D7-EFB9-43F9-9AC1-D2389581F3AA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1981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5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00808"/>
            <a:ext cx="9144000" cy="2387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41168"/>
            <a:ext cx="9144000" cy="7470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10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648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154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101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16" y="1"/>
            <a:ext cx="5951984" cy="68580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6E146D34-61E1-47CB-9A04-45D54E669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6" y="3140968"/>
            <a:ext cx="5328592" cy="34566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16CE3619-B05A-4B12-B775-29E4211A2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56808"/>
            <a:ext cx="5328592" cy="24482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53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420" y="1"/>
            <a:ext cx="5951984" cy="68580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9EB37EF-815E-47FE-9C99-C8D60411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40" y="456808"/>
            <a:ext cx="5400540" cy="24633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6E146D34-61E1-47CB-9A04-45D54E669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660" y="3140968"/>
            <a:ext cx="5399980" cy="34566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73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7916" y="0"/>
            <a:ext cx="12194420" cy="6858000"/>
          </a:xfrm>
          <a:prstGeom prst="rect">
            <a:avLst/>
          </a:prstGeom>
        </p:spPr>
        <p:txBody>
          <a:bodyPr/>
          <a:lstStyle/>
          <a:p>
            <a:endParaRPr lang="lt-LT" dirty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22AF54-3FC7-401F-AA73-156D3F4A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55738"/>
            <a:ext cx="6409928" cy="184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="" xmlns:a16="http://schemas.microsoft.com/office/drawing/2014/main" id="{C430CFD1-82B3-456E-A336-FD61410E51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2564904"/>
            <a:ext cx="6481936" cy="40327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919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7916" y="0"/>
            <a:ext cx="12194420" cy="6858000"/>
          </a:xfrm>
          <a:prstGeom prst="rect">
            <a:avLst/>
          </a:prstGeom>
        </p:spPr>
        <p:txBody>
          <a:bodyPr/>
          <a:lstStyle/>
          <a:p>
            <a:endParaRPr lang="lt-LT" dirty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A422AF54-3FC7-401F-AA73-156D3F4A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56808"/>
            <a:ext cx="6409928" cy="184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962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16" y="1"/>
            <a:ext cx="5951984" cy="68580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9EB37EF-815E-47FE-9C99-C8D60411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65648"/>
            <a:ext cx="5400540" cy="2587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6E146D34-61E1-47CB-9A04-45D54E669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6" y="3140968"/>
            <a:ext cx="5400540" cy="273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EABBBE-DA50-41A4-847D-73E62BB93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1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8D52344-0D98-49A8-AFCB-9F5B52139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256" y="1993629"/>
            <a:ext cx="3312368" cy="25875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9EB37EF-815E-47FE-9C99-C8D60411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65649"/>
            <a:ext cx="8856984" cy="10911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6E146D34-61E1-47CB-9A04-45D54E669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0256" y="4653136"/>
            <a:ext cx="3312368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0DC970BD-87B5-4A26-86C2-C0572464DA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9816" y="1993629"/>
            <a:ext cx="3312368" cy="25875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5A53E1CF-05B1-46C6-B174-A52F95D6F0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9816" y="4653136"/>
            <a:ext cx="3312368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084583A3-9441-43DA-BD40-C31757F111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376" y="1993629"/>
            <a:ext cx="3312368" cy="2587500"/>
          </a:xfrm>
          <a:prstGeom prst="rect">
            <a:avLst/>
          </a:prstGeom>
        </p:spPr>
        <p:txBody>
          <a:bodyPr/>
          <a:lstStyle/>
          <a:p>
            <a:endParaRPr lang="lt-LT"/>
          </a:p>
        </p:txBody>
      </p: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9BD9681D-63E1-4CD4-9973-8997842372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376" y="4653136"/>
            <a:ext cx="3312368" cy="792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29A470-3977-4CE1-B6A3-1AB2A5F6A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6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48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9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C8399E-C433-42B8-8F50-7C790B5BD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9269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121F8207-AAD3-4B5B-9275-D0C4DB871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4092700"/>
            <a:ext cx="10515600" cy="74704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90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C2D6AD-4DBA-461E-9253-780B172A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65125"/>
            <a:ext cx="10802416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D1CDCDB-7A4C-4517-9509-40B88F659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092700"/>
            <a:ext cx="10443592" cy="74704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6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B4420F-4230-4576-BC32-09D9EF19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65125"/>
            <a:ext cx="10802416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662796-2B23-4717-B9F9-40959E303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092700"/>
            <a:ext cx="10443592" cy="74704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19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4C641A-EDCF-493F-A025-3B903F702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65125"/>
            <a:ext cx="10802416" cy="1325563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E6D6D3-601D-4535-929F-841359C66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092700"/>
            <a:ext cx="10443592" cy="74704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05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EADBB71-989D-470C-8504-7D3FF919E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0808"/>
            <a:ext cx="9144000" cy="259228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0778A454-3310-4FEC-A911-DF06E7F1C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37484"/>
            <a:ext cx="9144000" cy="7470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759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365125"/>
            <a:ext cx="11377264" cy="11196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690688"/>
            <a:ext cx="11377264" cy="4546624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81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="" xmlns:a16="http://schemas.microsoft.com/office/drawing/2014/main" id="{74FACFDD-D38E-4232-A377-A7CDF47D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76672"/>
            <a:ext cx="6409928" cy="4504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29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3FF79C-1A26-4D35-87F4-E3320D7654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09" y="2996952"/>
            <a:ext cx="4247381" cy="4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0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="" xmlns:a16="http://schemas.microsoft.com/office/drawing/2014/main" id="{EAE4B8F0-1A29-40E2-8D1C-37148959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76672"/>
            <a:ext cx="6409928" cy="17372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2DFB96-784D-45CD-917F-5A963C57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4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71" r:id="rId4"/>
    <p:sldLayoutId id="2147483669" r:id="rId5"/>
    <p:sldLayoutId id="2147483672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984737-C533-4B7E-A470-6AE8C6954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30"/>
            <a:ext cx="12207681" cy="6869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E505AB-AAB5-4107-9F88-88A5A95577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07" y="2996953"/>
            <a:ext cx="4268584" cy="4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2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B2B9-51BE-49E0-85ED-064D19DDF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8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0D7FD2-A2E3-4CEF-B976-ABB8448D3C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36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84B9F3D-4566-4A64-83E7-2782938C96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6329564"/>
            <a:ext cx="1958630" cy="2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B2B9-51BE-49E0-85ED-064D19DDF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0D7FD2-A2E3-4CEF-B976-ABB8448D3C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" y="-1240"/>
            <a:ext cx="1218736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3B6EC9-3C59-4F33-83E6-91A3470FD8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9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B2B9-51BE-49E0-85ED-064D19DDF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C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0D7FD2-A2E3-4CEF-B976-ABB8448D3C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2" y="0"/>
            <a:ext cx="12187369" cy="6858000"/>
          </a:xfrm>
          <a:prstGeom prst="rect">
            <a:avLst/>
          </a:prstGeom>
          <a:solidFill>
            <a:srgbClr val="006666"/>
          </a:solidFill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B91685-2D42-4022-8911-4202F52A51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6329564"/>
            <a:ext cx="1958630" cy="2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B2B9-51BE-49E0-85ED-064D19DDF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C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0D7FD2-A2E3-4CEF-B976-ABB8448D3C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36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AB587B-BB9B-4881-8D9E-E40C5712CB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73FB2B9-51BE-49E0-85ED-064D19DDF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0D7FD2-A2E3-4CEF-B976-ABB8448D3C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" y="0"/>
            <a:ext cx="1218736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665450-1C57-4053-8F7F-40CB95758F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3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DFDDF16-0FE7-4F99-B32D-A03198B9A6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6AE628-8688-4778-846C-334D9B1965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D55CC142-5CF7-4501-A597-C2579A45A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878F6C-FB96-4541-A9DD-60238E2781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6346858"/>
            <a:ext cx="1944216" cy="21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0BAA8A-517C-4BF7-9AC8-8E7ACCC8E4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n>
                <a:noFill/>
              </a:ln>
              <a:solidFill>
                <a:srgbClr val="D9D9D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206AB9-1C4F-42DC-B736-462FC7F8C9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343E2017-750C-4B20-AE01-8EBD28B3D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376" y="2348879"/>
            <a:ext cx="11257447" cy="366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4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343433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B8388A74-7EA6-400F-9625-A2C07F4656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r="-128"/>
          <a:stretch/>
        </p:blipFill>
        <p:spPr>
          <a:xfrm>
            <a:off x="-17916" y="0"/>
            <a:ext cx="12209916" cy="6858000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65F7FECE-BA38-41B4-9E40-B9126444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16" y="3212976"/>
            <a:ext cx="12209916" cy="2376264"/>
          </a:xfrm>
        </p:spPr>
        <p:txBody>
          <a:bodyPr/>
          <a:lstStyle/>
          <a:p>
            <a:pPr algn="ctr"/>
            <a:r>
              <a:rPr lang="lt-LT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ARCIPELAGO</a:t>
            </a:r>
            <a:br>
              <a:rPr lang="lt-LT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lt-LT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Wood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C04199-BD57-40EC-8C45-B5155ACAD4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476672"/>
            <a:ext cx="2490470" cy="278842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93A7EE7F-ED73-4FB6-8615-6B07A0BE1678}"/>
              </a:ext>
            </a:extLst>
          </p:cNvPr>
          <p:cNvSpPr txBox="1">
            <a:spLocks/>
          </p:cNvSpPr>
          <p:nvPr/>
        </p:nvSpPr>
        <p:spPr>
          <a:xfrm>
            <a:off x="-17916" y="6237312"/>
            <a:ext cx="12194420" cy="74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</a:rPr>
              <a:t>LOUNGE SEATING</a:t>
            </a:r>
            <a:endParaRPr lang="lt-L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3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EFFD100D-C053-47B2-8016-CDE67C7ED5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-488" r="23432" b="4918"/>
          <a:stretch/>
        </p:blipFill>
        <p:spPr>
          <a:xfrm>
            <a:off x="3215680" y="1"/>
            <a:ext cx="8976320" cy="685800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D237558C-DE1E-491B-A96F-6C8DF050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400540" cy="947128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Comfort</a:t>
            </a:r>
            <a:endParaRPr lang="lt-LT" sz="4500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6FFCFAF-74CB-43F8-9B24-7C597F44C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717032"/>
            <a:ext cx="2952850" cy="252028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High panels serve as barriers shielding employees from background noise while comfortable seating creates a laid-back and private environment.</a:t>
            </a:r>
          </a:p>
        </p:txBody>
      </p:sp>
    </p:spTree>
    <p:extLst>
      <p:ext uri="{BB962C8B-B14F-4D97-AF65-F5344CB8AC3E}">
        <p14:creationId xmlns:p14="http://schemas.microsoft.com/office/powerpoint/2010/main" val="222081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3BD227D-6F6F-4FA4-AFA1-6940504C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545014" cy="2587501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Functionality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8634285-21D8-483F-8CA5-7475373E87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645024"/>
            <a:ext cx="3672929" cy="18002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seating unit can accommodate a monitor screen for convenient presentation of information during business meetings. The table is equipped with a power socket with integrated USB type A and C connectors for any work devices to make sure you never run out of energy.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259190-7A45-40AE-9C8E-5CF4755F07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b="2083"/>
          <a:stretch/>
        </p:blipFill>
        <p:spPr>
          <a:xfrm>
            <a:off x="6095877" y="0"/>
            <a:ext cx="6096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2C1DAC10-6E32-40C2-B9A0-DEE75CAC22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1" t="20486" r="1566" b="19996"/>
          <a:stretch/>
        </p:blipFill>
        <p:spPr>
          <a:xfrm>
            <a:off x="2714062" y="1630"/>
            <a:ext cx="9477938" cy="685637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40F82E92-3845-411E-8B23-F4673973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630117" cy="1275682"/>
          </a:xfrm>
        </p:spPr>
        <p:txBody>
          <a:bodyPr>
            <a:normAutofit fontScale="90000"/>
          </a:bodyPr>
          <a:lstStyle/>
          <a:p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Variety of combinations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0B5CC5-6CFC-467D-9E9E-B5668BD21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1" y="1800000"/>
            <a:ext cx="2315639" cy="34806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use of natural elements and specific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colours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has a positive effect on productivity and mood of employees.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ARCIPELAGO Wood is a harmonious combination of oak veneered plywood and upholstered elements. Our wide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colour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palette allows you to choose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colours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that best fit your office style.</a:t>
            </a:r>
          </a:p>
        </p:txBody>
      </p:sp>
    </p:spTree>
    <p:extLst>
      <p:ext uri="{BB962C8B-B14F-4D97-AF65-F5344CB8AC3E}">
        <p14:creationId xmlns:p14="http://schemas.microsoft.com/office/powerpoint/2010/main" val="34797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888A0D5-71E7-4080-AE9C-A34FBE1969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3A7ECF-E7D7-4274-9FB8-BA222280A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9" y="1484784"/>
            <a:ext cx="3454400" cy="345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54EF55D-02BE-4962-8CED-980DDC1E0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46" y="1484784"/>
            <a:ext cx="3454400" cy="345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11A89B1-C6B7-4419-81ED-51EC5B8C6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92" y="1484784"/>
            <a:ext cx="3454400" cy="345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96590285-71B4-40CA-B3EE-BC1B16F8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456384" cy="1091143"/>
          </a:xfrm>
        </p:spPr>
        <p:txBody>
          <a:bodyPr>
            <a:normAutofit/>
          </a:bodyPr>
          <a:lstStyle/>
          <a:p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RANGE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A9E8635-3975-4C5F-988B-0416412D4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0192" y="5085304"/>
            <a:ext cx="3233326" cy="51489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4-seat lounge seating without a table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43020E91-968D-4D0A-94FE-5A7192E467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0646" y="5085304"/>
            <a:ext cx="3456000" cy="1080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4-seat lounge seating with a table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3BD3ED90-0E9D-4B25-9549-E51800BE9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099" y="5085304"/>
            <a:ext cx="2944621" cy="1080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4-seat lounge seating with a table, a power socket cut-out and a monitor holder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53837DEC-65A4-44BC-BBEC-98CA56019A29}"/>
              </a:ext>
            </a:extLst>
          </p:cNvPr>
          <p:cNvSpPr txBox="1">
            <a:spLocks/>
          </p:cNvSpPr>
          <p:nvPr/>
        </p:nvSpPr>
        <p:spPr>
          <a:xfrm>
            <a:off x="631099" y="5828874"/>
            <a:ext cx="6530032" cy="648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t-LT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Note.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power socket must be ordered separately.</a:t>
            </a:r>
          </a:p>
        </p:txBody>
      </p:sp>
    </p:spTree>
    <p:extLst>
      <p:ext uri="{BB962C8B-B14F-4D97-AF65-F5344CB8AC3E}">
        <p14:creationId xmlns:p14="http://schemas.microsoft.com/office/powerpoint/2010/main" val="93377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FA6A62-1017-4EA4-9C06-40F9BB97B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683" r="26966" b="-1"/>
          <a:stretch/>
        </p:blipFill>
        <p:spPr>
          <a:xfrm>
            <a:off x="4871863" y="0"/>
            <a:ext cx="732013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1EE288-6873-4FCE-A662-5B72618990AB}"/>
              </a:ext>
            </a:extLst>
          </p:cNvPr>
          <p:cNvSpPr/>
          <p:nvPr/>
        </p:nvSpPr>
        <p:spPr>
          <a:xfrm>
            <a:off x="540000" y="1790814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Successful debut at ORGATEC 2018!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11D988-1B3D-44D0-A883-3978275FE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939682" cy="9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0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87ED3B-FF9C-4523-92AC-95D1EC839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-444" r="4697"/>
          <a:stretch/>
        </p:blipFill>
        <p:spPr>
          <a:xfrm>
            <a:off x="0" y="-26726"/>
            <a:ext cx="12192000" cy="6884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6588E26-A645-44D0-9F06-6732B2BC647E}"/>
              </a:ext>
            </a:extLst>
          </p:cNvPr>
          <p:cNvSpPr/>
          <p:nvPr/>
        </p:nvSpPr>
        <p:spPr>
          <a:xfrm>
            <a:off x="479376" y="5229225"/>
            <a:ext cx="9314636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ct val="70000"/>
              <a:defRPr/>
            </a:pPr>
            <a:r>
              <a:rPr lang="lt-LT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„</a:t>
            </a:r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One of the distinguishing features of an island is the natural protection. An island is a fortress, a castle in the middle of the sea</a:t>
            </a:r>
            <a:r>
              <a:rPr lang="lt-LT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” </a:t>
            </a:r>
            <a:endParaRPr lang="lt-LT" sz="2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SzPct val="70000"/>
              <a:defRPr/>
            </a:pP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Adriano Baldanzi</a:t>
            </a:r>
            <a:endParaRPr lang="lt-LT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7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C8DB53A9-9E44-4DB7-BCA9-7453FE7EEE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750"/>
          <a:stretch/>
        </p:blipFill>
        <p:spPr>
          <a:xfrm>
            <a:off x="4326412" y="1196753"/>
            <a:ext cx="7890270" cy="5661248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54D7B56-AF7C-4AFA-88DC-3DA4F047C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40000"/>
            <a:ext cx="4187848" cy="3384375"/>
          </a:xfrm>
        </p:spPr>
        <p:txBody>
          <a:bodyPr numCol="1" spcCol="25200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ct val="70000"/>
              <a:defRPr/>
            </a:pPr>
            <a:r>
              <a:rPr lang="lt-L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„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Here it is, our fortress in the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ARCIPELAGO Wood.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A space where you can rediscover a calm, reserved place where you can find concentration and privacy, a workplace protected from the surrounding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space</a:t>
            </a:r>
            <a:r>
              <a:rPr lang="lt-LT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”</a:t>
            </a:r>
            <a:endParaRPr lang="lt-LT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2F74AAB0-5E42-471C-BFCA-B639427D861F}"/>
              </a:ext>
            </a:extLst>
          </p:cNvPr>
          <p:cNvSpPr txBox="1">
            <a:spLocks/>
          </p:cNvSpPr>
          <p:nvPr/>
        </p:nvSpPr>
        <p:spPr>
          <a:xfrm>
            <a:off x="553634" y="4725144"/>
            <a:ext cx="3683792" cy="792087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43433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SzPct val="70000"/>
              <a:defRPr/>
            </a:pPr>
            <a:r>
              <a:rPr lang="lt-LT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Baldanzi &amp; </a:t>
            </a:r>
            <a:r>
              <a:rPr lang="lt-LT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Novelli</a:t>
            </a:r>
            <a:r>
              <a:rPr lang="lt-LT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lt-LT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Designers</a:t>
            </a:r>
            <a:endParaRPr lang="lt-LT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SzPct val="70000"/>
              <a:defRPr/>
            </a:pPr>
            <a:endParaRPr lang="lt-LT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lt-L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41428B-674A-43FF-8957-C5C7B7B0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1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399CA9-FCAE-4E89-9DBA-E2A3EDA0C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9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A8E5C13B-8178-4FB4-A4D0-FCAEDE2703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6529" r="7570" b="19187"/>
          <a:stretch/>
        </p:blipFill>
        <p:spPr>
          <a:xfrm>
            <a:off x="-17916" y="-1"/>
            <a:ext cx="12209916" cy="6866715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40C3CDF4-BF5F-45C4-B67F-7085EB5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672409" cy="1848816"/>
          </a:xfrm>
        </p:spPr>
        <p:txBody>
          <a:bodyPr>
            <a:noAutofit/>
          </a:bodyPr>
          <a:lstStyle/>
          <a:p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ARCIPELAGO Wood</a:t>
            </a:r>
            <a:endParaRPr lang="lt-LT" sz="4500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EA20643-9AF9-49EE-AF76-0A69A0B16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2388816"/>
            <a:ext cx="3395759" cy="413580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This office lounge seating will allows you to create “a room within a room” in open-plan offices. It will act as a shield from a surrounding noisy environment</a:t>
            </a:r>
            <a:r>
              <a:rPr lang="lt-L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  <a:endParaRPr lang="lt-LT" sz="2400" dirty="0">
              <a:solidFill>
                <a:schemeClr val="tx1">
                  <a:lumMod val="85000"/>
                  <a:lumOff val="1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0D92BFF8-5359-49B1-8D5A-17AADB582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5" t="14" r="11755"/>
          <a:stretch/>
        </p:blipFill>
        <p:spPr>
          <a:xfrm>
            <a:off x="-17916" y="0"/>
            <a:ext cx="12194420" cy="6858000"/>
          </a:xfr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3D06767F-2A13-45EA-97D0-CBE8B047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988048" cy="26121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Design</a:t>
            </a:r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/>
            </a:r>
            <a:b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Adaptability</a:t>
            </a:r>
            <a:b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lt-LT" sz="4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Comfort</a:t>
            </a:r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/>
            </a:r>
            <a:b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lt-LT" sz="4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Functionality</a:t>
            </a:r>
            <a: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/>
            </a:r>
            <a:br>
              <a:rPr lang="lt-LT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Variety of combinations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/>
            </a:r>
            <a:b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endParaRPr lang="lt-LT" sz="4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9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E6DDC95-E30C-4DB3-A1BC-F525BCE0C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13989"/>
          <a:stretch/>
        </p:blipFill>
        <p:spPr>
          <a:xfrm flipH="1">
            <a:off x="2760984" y="0"/>
            <a:ext cx="9431016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5FDB132F-B8AC-448E-B130-AECF2FDB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2603672" cy="41874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Aesthetic design, smooth shapes and natural elements bring a sense of warmth to the office.</a:t>
            </a:r>
          </a:p>
        </p:txBody>
      </p:sp>
    </p:spTree>
    <p:extLst>
      <p:ext uri="{BB962C8B-B14F-4D97-AF65-F5344CB8AC3E}">
        <p14:creationId xmlns:p14="http://schemas.microsoft.com/office/powerpoint/2010/main" val="3446968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E4EA43-15F9-4F41-A23B-64550476D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/>
        </p:blipFill>
        <p:spPr>
          <a:xfrm>
            <a:off x="407368" y="112513"/>
            <a:ext cx="11784631" cy="61247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A340CFE6-5DA7-45A8-B83E-72EE65DF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400540" cy="2587501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Adaptability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C9CC4A-4C00-41A1-B9DE-D2DA349FF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013176"/>
            <a:ext cx="6564112" cy="1008857"/>
          </a:xfrm>
        </p:spPr>
        <p:txBody>
          <a:bodyPr numCol="1" spcCol="252000"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This lounge seating is ideal for multiple uses: brief tasks or longer work sessions, meetings, teamwork or relaxation.</a:t>
            </a:r>
          </a:p>
        </p:txBody>
      </p:sp>
    </p:spTree>
    <p:extLst>
      <p:ext uri="{BB962C8B-B14F-4D97-AF65-F5344CB8AC3E}">
        <p14:creationId xmlns:p14="http://schemas.microsoft.com/office/powerpoint/2010/main" val="6645648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17478</TotalTime>
  <Words>329</Words>
  <Application>Microsoft Office PowerPoint</Application>
  <PresentationFormat>Widescreen</PresentationFormat>
  <Paragraphs>36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Calibri</vt:lpstr>
      <vt:lpstr>Roboto</vt:lpstr>
      <vt:lpstr>Calibri Light</vt:lpstr>
      <vt:lpstr>Arial</vt:lpstr>
      <vt:lpstr>Roboto Light</vt:lpstr>
      <vt:lpstr>Custom Design</vt:lpstr>
      <vt:lpstr>2_Custom Design</vt:lpstr>
      <vt:lpstr>4_Office Theme</vt:lpstr>
      <vt:lpstr>7_Office Theme</vt:lpstr>
      <vt:lpstr>6_Office Theme</vt:lpstr>
      <vt:lpstr>5_Office Theme</vt:lpstr>
      <vt:lpstr>Office Theme</vt:lpstr>
      <vt:lpstr>1_Office Theme</vt:lpstr>
      <vt:lpstr>2_Office Theme</vt:lpstr>
      <vt:lpstr>3_Office Theme</vt:lpstr>
      <vt:lpstr>ARCIPELAGO Wood</vt:lpstr>
      <vt:lpstr>PowerPoint Presentation</vt:lpstr>
      <vt:lpstr>PowerPoint Presentation</vt:lpstr>
      <vt:lpstr>PowerPoint Presentation</vt:lpstr>
      <vt:lpstr>PowerPoint Presentation</vt:lpstr>
      <vt:lpstr>ARCIPELAGO Wood</vt:lpstr>
      <vt:lpstr>Design Adaptability Comfort Functionality Variety of combinations </vt:lpstr>
      <vt:lpstr>Aesthetic design, smooth shapes and natural elements bring a sense of warmth to the office.</vt:lpstr>
      <vt:lpstr>Adaptability</vt:lpstr>
      <vt:lpstr>Comfort</vt:lpstr>
      <vt:lpstr>Functionality</vt:lpstr>
      <vt:lpstr>Variety of combinations</vt:lpstr>
      <vt:lpstr>RANGE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</dc:title>
  <dc:creator>NARBUTAS</dc:creator>
  <cp:lastModifiedBy>Sandra Romanovskaja</cp:lastModifiedBy>
  <cp:revision>1208</cp:revision>
  <dcterms:created xsi:type="dcterms:W3CDTF">2015-06-19T10:50:18Z</dcterms:created>
  <dcterms:modified xsi:type="dcterms:W3CDTF">2019-04-05T12:51:05Z</dcterms:modified>
</cp:coreProperties>
</file>